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F5C012-6805-087C-016A-D3A02F461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5D9E62-6AE5-D367-EE05-82338A6CC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60A10F5-F8F8-38B6-81A6-5BD3AEDC7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47FB1-0B4E-A962-469B-A0098480D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01557E-3E26-34FB-221E-B0268ED74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129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B479BC-08D3-1A6A-9781-F8C12B2DA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1DDBF15-DF3C-8DC2-5464-28DBFE951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5C292B-B5B3-9CF7-EBA0-F5E69BDC0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6E3B6B-ADB4-406C-D303-073F9BA5A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F3E56F-74A8-90F1-26B6-D5D1927C8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081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17A841D-1693-A8DD-769C-A0B2F8DB22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4F4BD4A-07DE-64E6-58FB-6D5C2CDA3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64AF0A-D777-CBC1-D20B-C18B4E8DE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AAA389C-C077-FE91-3BA3-A56A28DC3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7280BF-C0BF-6195-863F-02335070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44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90982F-7348-123C-0CB7-B197A95F1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C0C98E-6C10-FD67-C703-B635E32E02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E880F8-D085-71F6-3278-71EA28CBF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1C6EFF-C916-D257-70D9-B9F5E6BFA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38E2266-AEF8-F4B7-47C5-043827DF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26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E3D27-C850-F83F-71FC-1DD214763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63DCACB-9900-B3AE-BA10-10C91A4EE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9AB76F-0483-60FE-65B9-B83A37F57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0DD80B-1D6F-C465-0DDB-1B989D319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FD39F7-B8BA-791B-DBF4-CF0BCB111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98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DAE282-ED83-A915-70C3-7E7E7938E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933EB5-73D5-D42E-8C7E-1B4F1A00EF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9981B44-A24B-2F3A-AD0A-F92ECA473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F628601-8CF7-31E1-C66D-3038F43C5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7ACB009-F3B8-8D0C-C2D7-ED4CA1D95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F575B5C-28EB-D26B-5E2A-3DEDFA900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6144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9D9A58-A27A-7EA3-1CF2-AA1F0CD99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C75A745-2E6E-BA20-807B-820A6CD9C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537990F-A2B4-49A9-5940-AF4FD86D5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E56FB4B-E3F8-315E-73EB-BB65508DF6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7AEE537-9783-F998-D1BD-896F4F14BE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5B90971-012B-1A40-FC28-101E2B7FE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F6FDFAE-E20E-676F-9DCA-0EBD9C6CD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1A81D37-45CD-8B08-526D-E6AFC6C2A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468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5C97B5-9C26-4EFD-E494-774A7443B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9FC9330-2E18-16EC-0AA4-2485C801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B98C29B-B6DB-ADB4-1CB6-F4A01663A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CE45A6C-1A09-0099-D037-261E112E2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057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AC48A55-F900-C185-B197-A80ED3B44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A9DF9BE-1A01-E1E3-84BF-8733806AF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2144C43-EEE9-AC28-D381-277C778B7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531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B02D6D-C3E9-0455-B91B-D0AAC46CE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4C86812-62E4-EAB3-C6D3-A3C35E7DE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52420CC-F115-99B4-29C5-7A01A8B58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18428F4-50AA-1472-FF44-6B69BAC46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C6D0E51-C7BC-CCFC-5F43-24377BF59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ED4661-C77E-2D23-9299-4C1AF9090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089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EF3FB2-BEFE-062E-13FB-0E1AE6AC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DECD1C9-C7E1-E914-0001-254A4356B6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A0861C-F17D-B0D1-D98C-24DBCE8360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167942A-90DE-E0FC-90E5-A5C791DB2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823F6CF-835B-BAF5-7667-FA297528F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3C63B6-56E1-2FA9-DAD0-89A581932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2387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0F0E980-8589-160A-8F97-BB01058BE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32D932-A033-6ABC-2F52-DF1AA811B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1A0F71-9EF2-4A3C-9AB5-31950B5BE7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BC34DC-3347-4163-B7F7-2DA0E3DF1A9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2FB076A-B71D-0FF3-014D-B0C0627540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F920F9-EE9E-80DC-4E12-48A13CED35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27EB18-973D-41DD-9151-F0EB9774227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23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Gráfico, Gráfico de bolhas&#10;&#10;Descrição gerada automaticamente">
            <a:extLst>
              <a:ext uri="{FF2B5EF4-FFF2-40B4-BE49-F238E27FC236}">
                <a16:creationId xmlns:a16="http://schemas.microsoft.com/office/drawing/2014/main" id="{8EF72A80-C412-3EAD-D945-A9B9647AFF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675" t="10438" r="29539" b="6170"/>
          <a:stretch/>
        </p:blipFill>
        <p:spPr>
          <a:xfrm>
            <a:off x="-1" y="1"/>
            <a:ext cx="6402122" cy="6858000"/>
          </a:xfrm>
          <a:prstGeom prst="rect">
            <a:avLst/>
          </a:prstGeom>
        </p:spPr>
      </p:pic>
      <p:grpSp>
        <p:nvGrpSpPr>
          <p:cNvPr id="7" name="Agrupar 6">
            <a:extLst>
              <a:ext uri="{FF2B5EF4-FFF2-40B4-BE49-F238E27FC236}">
                <a16:creationId xmlns:a16="http://schemas.microsoft.com/office/drawing/2014/main" id="{A2644A31-8771-918F-9D8B-8BD8A78EECD7}"/>
              </a:ext>
            </a:extLst>
          </p:cNvPr>
          <p:cNvGrpSpPr/>
          <p:nvPr/>
        </p:nvGrpSpPr>
        <p:grpSpPr>
          <a:xfrm>
            <a:off x="6912429" y="174172"/>
            <a:ext cx="4615208" cy="6477000"/>
            <a:chOff x="6912429" y="0"/>
            <a:chExt cx="4615208" cy="6477000"/>
          </a:xfrm>
        </p:grpSpPr>
        <p:pic>
          <p:nvPicPr>
            <p:cNvPr id="5" name="Imagem 4" descr="Gráfico, Gráfico de bolhas&#10;&#10;Descrição gerada automaticamente">
              <a:extLst>
                <a:ext uri="{FF2B5EF4-FFF2-40B4-BE49-F238E27FC236}">
                  <a16:creationId xmlns:a16="http://schemas.microsoft.com/office/drawing/2014/main" id="{CA2DF342-CDD1-5867-276F-C362A32141B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25675" t="10438" r="29539" b="6170"/>
            <a:stretch/>
          </p:blipFill>
          <p:spPr>
            <a:xfrm>
              <a:off x="6912429" y="0"/>
              <a:ext cx="4615208" cy="4968939"/>
            </a:xfrm>
            <a:prstGeom prst="rect">
              <a:avLst/>
            </a:prstGeom>
          </p:spPr>
        </p:pic>
        <p:sp>
          <p:nvSpPr>
            <p:cNvPr id="6" name="Retângulo: Cantos Arredondados 5">
              <a:extLst>
                <a:ext uri="{FF2B5EF4-FFF2-40B4-BE49-F238E27FC236}">
                  <a16:creationId xmlns:a16="http://schemas.microsoft.com/office/drawing/2014/main" id="{192850B7-B9AE-E491-E3DC-A0181529E701}"/>
                </a:ext>
              </a:extLst>
            </p:cNvPr>
            <p:cNvSpPr/>
            <p:nvPr/>
          </p:nvSpPr>
          <p:spPr>
            <a:xfrm>
              <a:off x="7097486" y="5127171"/>
              <a:ext cx="4245428" cy="1349829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3200" dirty="0"/>
                <a:t>2 – 5 </a:t>
              </a:r>
              <a:r>
                <a:rPr lang="pt-BR" sz="3200" dirty="0" err="1"/>
                <a:t>December</a:t>
              </a:r>
              <a:r>
                <a:rPr lang="pt-BR" sz="3200" dirty="0"/>
                <a:t> 2025</a:t>
              </a:r>
            </a:p>
            <a:p>
              <a:pPr algn="ctr"/>
              <a:r>
                <a:rPr lang="pt-BR" sz="3200" dirty="0"/>
                <a:t>Arraial do Cabo, RJ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56858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Renan Monte de Oliveira</dc:creator>
  <cp:lastModifiedBy>Renan Monte de Oliveira</cp:lastModifiedBy>
  <cp:revision>1</cp:revision>
  <dcterms:created xsi:type="dcterms:W3CDTF">2025-06-03T13:58:27Z</dcterms:created>
  <dcterms:modified xsi:type="dcterms:W3CDTF">2025-06-03T14:43:58Z</dcterms:modified>
</cp:coreProperties>
</file>